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929" r:id="rId2"/>
    <p:sldId id="1526" r:id="rId3"/>
    <p:sldId id="1351" r:id="rId4"/>
    <p:sldId id="1527" r:id="rId5"/>
    <p:sldId id="1368" r:id="rId6"/>
    <p:sldId id="1355" r:id="rId7"/>
    <p:sldId id="1357" r:id="rId8"/>
    <p:sldId id="1358" r:id="rId9"/>
    <p:sldId id="1367" r:id="rId10"/>
    <p:sldId id="1121" r:id="rId11"/>
  </p:sldIdLst>
  <p:sldSz cx="12192000" cy="6858000"/>
  <p:notesSz cx="6858000" cy="9144000"/>
  <p:embeddedFontLst>
    <p:embeddedFont>
      <p:font typeface="Calibri Light" panose="020F0302020204030204" pitchFamily="34" charset="0"/>
      <p:regular r:id="rId13"/>
      <p:italic r:id="rId14"/>
    </p:embeddedFont>
    <p:embeddedFont>
      <p:font typeface="华文中宋" panose="02010600040101010101" pitchFamily="2" charset="-122"/>
      <p:regular r:id="rId15"/>
    </p:embeddedFont>
    <p:embeddedFont>
      <p:font typeface="华文隶书" panose="02010800040101010101" pitchFamily="2" charset="-122"/>
      <p:regular r:id="rId16"/>
    </p:embeddedFont>
    <p:embeddedFont>
      <p:font typeface="微软雅黑" panose="020B0503020204020204" pitchFamily="34" charset="-122"/>
      <p:regular r:id="rId17"/>
      <p:bold r:id="rId18"/>
    </p:embeddedFont>
    <p:embeddedFont>
      <p:font typeface="楷体_GB2312" panose="02010600030101010101" charset="-122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张海山锐谐体2.0-授权联系：Samtype@QQ.com" panose="02010600030101010101" charset="-122"/>
      <p:regular r:id="rId25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>
          <p15:clr>
            <a:srgbClr val="A4A3A4"/>
          </p15:clr>
        </p15:guide>
        <p15:guide id="2" pos="3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00000"/>
    <a:srgbClr val="D60000"/>
    <a:srgbClr val="FF0000"/>
    <a:srgbClr val="008000"/>
    <a:srgbClr val="14590F"/>
    <a:srgbClr val="D9D9D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08"/>
      </p:cViewPr>
      <p:guideLst>
        <p:guide orient="horz" pos="2198"/>
        <p:guide pos="38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8E993B27-EE0B-474F-8B66-FC525C2F7F35}" type="datetimeFigureOut">
              <a:rPr lang="zh-CN" altLang="en-US"/>
              <a:pPr>
                <a:defRPr/>
              </a:pPr>
              <a:t>2019/8/9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200"/>
            </a:lvl1pPr>
          </a:lstStyle>
          <a:p>
            <a:pPr>
              <a:defRPr/>
            </a:pPr>
            <a:fld id="{BCA37F7F-591F-4873-B0EB-696711AD69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5784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85241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498D8C8B-0063-4670-952F-16B1FBA2B558}" type="slidenum">
              <a:rPr lang="zh-CN" altLang="en-US" sz="1200" smtClean="0"/>
              <a:pPr/>
              <a:t>8</a:t>
            </a:fld>
            <a:endParaRPr lang="en-US" altLang="zh-CN" sz="1200" smtClean="0"/>
          </a:p>
        </p:txBody>
      </p:sp>
    </p:spTree>
    <p:extLst>
      <p:ext uri="{BB962C8B-B14F-4D97-AF65-F5344CB8AC3E}">
        <p14:creationId xmlns:p14="http://schemas.microsoft.com/office/powerpoint/2010/main" val="2477536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DD5B2-6C4E-4B98-B0D0-8ADAF54E93E6}" type="datetime1">
              <a:rPr lang="zh-CN" altLang="en-US"/>
              <a:pPr>
                <a:defRPr/>
              </a:pPr>
              <a:t>2019/8/9</a:t>
            </a:fld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32636-DC2C-4D9E-B421-9FC046EAAC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318" y="0"/>
            <a:ext cx="2361905" cy="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4082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3">
            <a:lum/>
          </a:blip>
          <a:srcRect/>
          <a:stretch>
            <a:fillRect l="-156000" r="-15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DD0D278-E3B8-4CAD-B325-F3A45F11D725}" type="datetime1">
              <a:rPr lang="zh-CN" altLang="en-US"/>
              <a:pPr>
                <a:defRPr/>
              </a:pPr>
              <a:t>2019/8/9</a:t>
            </a:fld>
            <a:endParaRPr 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1479B51-1247-45C9-BD9B-0CE81C4A146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1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12192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Calibri" pitchFamily="34" charset="0"/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4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 Light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 Light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 Light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Calibri Light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86941" y="2351314"/>
            <a:ext cx="7992093" cy="163121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dist">
              <a:defRPr/>
            </a:pPr>
            <a:r>
              <a:rPr lang="zh-CN" altLang="en-US" sz="10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西方经济学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/>
          <p:cNvSpPr txBox="1">
            <a:spLocks noGrp="1" noChangeArrowheads="1"/>
          </p:cNvSpPr>
          <p:nvPr/>
        </p:nvSpPr>
        <p:spPr bwMode="auto">
          <a:xfrm>
            <a:off x="9204325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charset="0"/>
              <a:buNone/>
            </a:pPr>
            <a:fld id="{B1D63C27-EE82-4C7B-A544-79EEFFD22D11}" type="slidenum">
              <a:rPr lang="zh-CN" altLang="en-US" sz="1200"/>
              <a:pPr algn="r" eaLnBrk="1" hangingPunct="1">
                <a:buFont typeface="Arial" charset="0"/>
                <a:buNone/>
              </a:pPr>
              <a:t>10</a:t>
            </a:fld>
            <a:endParaRPr lang="en-US" altLang="zh-CN" sz="1200"/>
          </a:p>
        </p:txBody>
      </p:sp>
      <p:sp>
        <p:nvSpPr>
          <p:cNvPr id="10243" name="直角三角形 5"/>
          <p:cNvSpPr>
            <a:spLocks noChangeArrowheads="1"/>
          </p:cNvSpPr>
          <p:nvPr/>
        </p:nvSpPr>
        <p:spPr bwMode="auto">
          <a:xfrm>
            <a:off x="1588" y="5516563"/>
            <a:ext cx="1265237" cy="1354137"/>
          </a:xfrm>
          <a:prstGeom prst="rtTriangle">
            <a:avLst/>
          </a:prstGeom>
          <a:solidFill>
            <a:srgbClr val="C0000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/>
          <a:p>
            <a:pPr algn="ctr" eaLnBrk="1" hangingPunct="1">
              <a:buFont typeface="Arial" charset="0"/>
              <a:buNone/>
            </a:pPr>
            <a:endParaRPr lang="zh-CN" altLang="en-US" sz="1800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gray">
          <a:xfrm>
            <a:off x="3533774" y="2362200"/>
            <a:ext cx="4819651" cy="140017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600" b="1" kern="10" dirty="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华文隶书" pitchFamily="2" charset="-122"/>
                <a:ea typeface="华文隶书" pitchFamily="2" charset="-122"/>
                <a:cs typeface="Arial"/>
              </a:rPr>
              <a:t>谢 谢</a:t>
            </a:r>
            <a:r>
              <a:rPr lang="en-US" altLang="zh-CN" sz="3600" b="1" kern="10" dirty="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zh-CN" altLang="en-US" sz="3600" b="1" kern="10" dirty="0">
              <a:ln w="3810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00000"/>
                  </a:gs>
                  <a:gs pos="100000">
                    <a:schemeClr val="tx1"/>
                  </a:gs>
                </a:gsLst>
                <a:lin ang="5400000" scaled="0"/>
              </a:gradFill>
              <a:effectLst>
                <a:outerShdw dist="107763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 bwMode="auto">
          <a:xfrm>
            <a:off x="471488" y="1330325"/>
            <a:ext cx="11342687" cy="21256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 sz="180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481263" y="608013"/>
            <a:ext cx="6889750" cy="6762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F2A46F"/>
              </a:gs>
              <a:gs pos="50000">
                <a:schemeClr val="accent2"/>
              </a:gs>
              <a:gs pos="100000">
                <a:srgbClr val="F2A46F"/>
              </a:gs>
            </a:gsLst>
            <a:lin ang="18900000" scaled="1"/>
          </a:gradFill>
          <a:ln w="25400" cmpd="sng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755900" y="2109788"/>
            <a:ext cx="63404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ts val="2800"/>
              </a:lnSpc>
              <a:buFont typeface="Arial" charset="0"/>
              <a:buChar char="•"/>
              <a:tabLst>
                <a:tab pos="5476875" algn="r"/>
              </a:tabLst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第一讲</a:t>
            </a:r>
          </a:p>
          <a:p>
            <a:pPr>
              <a:lnSpc>
                <a:spcPts val="2800"/>
              </a:lnSpc>
              <a:buFont typeface="Arial" charset="0"/>
              <a:buChar char="•"/>
              <a:tabLst>
                <a:tab pos="5476875" algn="r"/>
              </a:tabLst>
            </a:pPr>
            <a:r>
              <a:rPr lang="zh-CN" altLang="en-US" sz="2000">
                <a:latin typeface="黑体" pitchFamily="49" charset="-122"/>
                <a:ea typeface="黑体" pitchFamily="49" charset="-122"/>
              </a:rPr>
              <a:t>第二讲</a:t>
            </a:r>
          </a:p>
          <a:p>
            <a:pPr>
              <a:lnSpc>
                <a:spcPts val="2800"/>
              </a:lnSpc>
              <a:buFont typeface="Arial" charset="0"/>
              <a:buChar char="•"/>
              <a:tabLst>
                <a:tab pos="5476875" algn="r"/>
              </a:tabLst>
            </a:pPr>
            <a:endParaRPr lang="zh-CN" altLang="en-US" sz="20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5354638" y="684213"/>
            <a:ext cx="1082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tabLst>
                <a:tab pos="5476875" algn="r"/>
              </a:tabLst>
            </a:pPr>
            <a:r>
              <a:rPr lang="zh-CN" altLang="en-US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目 录</a:t>
            </a:r>
          </a:p>
        </p:txBody>
      </p:sp>
      <p:cxnSp>
        <p:nvCxnSpPr>
          <p:cNvPr id="31" name="直接连接符 2"/>
          <p:cNvCxnSpPr>
            <a:cxnSpLocks noChangeShapeType="1"/>
          </p:cNvCxnSpPr>
          <p:nvPr/>
        </p:nvCxnSpPr>
        <p:spPr bwMode="auto">
          <a:xfrm>
            <a:off x="500063" y="1316038"/>
            <a:ext cx="112982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矩形 8"/>
          <p:cNvSpPr/>
          <p:nvPr/>
        </p:nvSpPr>
        <p:spPr bwMode="auto">
          <a:xfrm>
            <a:off x="2492375" y="1697038"/>
            <a:ext cx="6878638" cy="4333875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Font typeface="Arial" pitchFamily="34" charset="0"/>
              <a:buNone/>
              <a:defRPr/>
            </a:pPr>
            <a:endParaRPr lang="zh-CN" altLang="en-US" sz="1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" grpId="0" animBg="1"/>
      <p:bldP spid="3077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标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5018"/>
            <a:ext cx="12192000" cy="618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2460625" y="2655888"/>
            <a:ext cx="6911975" cy="866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200" b="1" kern="10" spc="640" dirty="0">
                <a:ln w="31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00">
                        <a:alpha val="89998"/>
                      </a:srgbClr>
                    </a:gs>
                    <a:gs pos="100000">
                      <a:srgbClr val="290000"/>
                    </a:gs>
                  </a:gsLst>
                  <a:lin ang="5400000" scaled="1"/>
                </a:gradFill>
                <a:effectLst>
                  <a:outerShdw dist="38100" dir="5400000" algn="t" rotWithShape="0">
                    <a:srgbClr val="000000">
                      <a:alpha val="39998"/>
                    </a:srgbClr>
                  </a:outerShdw>
                </a:effectLst>
                <a:latin typeface="黑体"/>
                <a:ea typeface="黑体"/>
              </a:rPr>
              <a:t>第一讲 </a:t>
            </a:r>
            <a:r>
              <a:rPr lang="en-US" altLang="zh-CN" sz="3200" b="1" kern="10" spc="640" dirty="0">
                <a:ln w="31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00">
                        <a:alpha val="89998"/>
                      </a:srgbClr>
                    </a:gs>
                    <a:gs pos="100000">
                      <a:srgbClr val="290000"/>
                    </a:gs>
                  </a:gsLst>
                  <a:lin ang="5400000" scaled="1"/>
                </a:gradFill>
                <a:effectLst>
                  <a:outerShdw dist="38100" dir="5400000" algn="t" rotWithShape="0">
                    <a:srgbClr val="000000">
                      <a:alpha val="39998"/>
                    </a:srgbClr>
                  </a:outerShdw>
                </a:effectLst>
                <a:latin typeface="黑体"/>
                <a:ea typeface="黑体"/>
              </a:rPr>
              <a:t>******</a:t>
            </a:r>
            <a:r>
              <a:rPr lang="zh-CN" altLang="en-US" sz="3200" b="1" kern="10" spc="640" dirty="0">
                <a:ln w="31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00">
                        <a:alpha val="89998"/>
                      </a:srgbClr>
                    </a:gs>
                    <a:gs pos="100000">
                      <a:srgbClr val="290000"/>
                    </a:gs>
                  </a:gsLst>
                  <a:lin ang="5400000" scaled="1"/>
                </a:gradFill>
                <a:effectLst>
                  <a:outerShdw dist="38100" dir="5400000" algn="t" rotWithShape="0">
                    <a:srgbClr val="000000">
                      <a:alpha val="39998"/>
                    </a:srgbClr>
                  </a:outerShdw>
                </a:effectLst>
                <a:latin typeface="黑体"/>
                <a:ea typeface="黑体"/>
              </a:rPr>
              <a:t>理论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圆角矩形 1"/>
          <p:cNvSpPr>
            <a:spLocks noChangeArrowheads="1"/>
          </p:cNvSpPr>
          <p:nvPr/>
        </p:nvSpPr>
        <p:spPr bwMode="auto">
          <a:xfrm>
            <a:off x="620713" y="1612900"/>
            <a:ext cx="2578100" cy="4576763"/>
          </a:xfrm>
          <a:prstGeom prst="roundRect">
            <a:avLst>
              <a:gd name="adj" fmla="val 6991"/>
            </a:avLst>
          </a:prstGeom>
          <a:solidFill>
            <a:srgbClr val="D8E8F1"/>
          </a:solidFill>
          <a:ln>
            <a:noFill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720000" anchor="ctr"/>
          <a:lstStyle/>
          <a:p>
            <a:pPr eaLnBrk="1" hangingPunct="1">
              <a:lnSpc>
                <a:spcPct val="110000"/>
              </a:lnSpc>
              <a:spcBef>
                <a:spcPct val="10000"/>
              </a:spcBef>
              <a:buFont typeface="Arial" charset="0"/>
              <a:buChar char="•"/>
            </a:pPr>
            <a:endParaRPr lang="zh-CN" altLang="en-US" sz="2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099" name="矩形 2"/>
          <p:cNvSpPr>
            <a:spLocks noChangeArrowheads="1"/>
          </p:cNvSpPr>
          <p:nvPr/>
        </p:nvSpPr>
        <p:spPr bwMode="auto">
          <a:xfrm>
            <a:off x="635000" y="1857375"/>
            <a:ext cx="2549525" cy="538163"/>
          </a:xfrm>
          <a:prstGeom prst="rect">
            <a:avLst/>
          </a:prstGeom>
          <a:solidFill>
            <a:srgbClr val="418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buFont typeface="Arial" charset="0"/>
              <a:buNone/>
            </a:pPr>
            <a:r>
              <a:rPr lang="zh-CN" altLang="en-US" sz="240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教学目的和要求</a:t>
            </a:r>
          </a:p>
        </p:txBody>
      </p:sp>
      <p:sp>
        <p:nvSpPr>
          <p:cNvPr id="4100" name="椭圆 22"/>
          <p:cNvSpPr>
            <a:spLocks noChangeArrowheads="1"/>
          </p:cNvSpPr>
          <p:nvPr/>
        </p:nvSpPr>
        <p:spPr bwMode="auto">
          <a:xfrm>
            <a:off x="2881313" y="2457450"/>
            <a:ext cx="223837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en-US" sz="14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125" name="圆角矩形 6"/>
          <p:cNvSpPr>
            <a:spLocks noChangeArrowheads="1"/>
          </p:cNvSpPr>
          <p:nvPr/>
        </p:nvSpPr>
        <p:spPr bwMode="auto">
          <a:xfrm>
            <a:off x="3630613" y="1655763"/>
            <a:ext cx="2219325" cy="4505325"/>
          </a:xfrm>
          <a:prstGeom prst="roundRect">
            <a:avLst>
              <a:gd name="adj" fmla="val 6991"/>
            </a:avLst>
          </a:prstGeom>
          <a:solidFill>
            <a:srgbClr val="F0F5D0"/>
          </a:solidFill>
          <a:ln>
            <a:noFill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720000" anchor="ctr"/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endParaRPr lang="zh-CN" altLang="en-US" sz="2400"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3078" name="矩形 7"/>
          <p:cNvSpPr>
            <a:spLocks noChangeArrowheads="1"/>
          </p:cNvSpPr>
          <p:nvPr/>
        </p:nvSpPr>
        <p:spPr bwMode="auto">
          <a:xfrm>
            <a:off x="3630613" y="1885950"/>
            <a:ext cx="2219325" cy="5381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0" tIns="0" rIns="0" bIns="0" anchor="ctr"/>
          <a:lstStyle/>
          <a:p>
            <a:pPr algn="ctr" eaLnBrk="1" hangingPunct="1">
              <a:buFont typeface="Arial" charset="0"/>
              <a:buNone/>
              <a:defRPr/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教学重点</a:t>
            </a:r>
          </a:p>
        </p:txBody>
      </p:sp>
      <p:sp>
        <p:nvSpPr>
          <p:cNvPr id="4103" name="椭圆 23"/>
          <p:cNvSpPr>
            <a:spLocks noChangeArrowheads="1"/>
          </p:cNvSpPr>
          <p:nvPr/>
        </p:nvSpPr>
        <p:spPr bwMode="auto">
          <a:xfrm>
            <a:off x="3676650" y="2454275"/>
            <a:ext cx="223838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en-US" sz="14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104" name="椭圆 30"/>
          <p:cNvSpPr>
            <a:spLocks noChangeArrowheads="1"/>
          </p:cNvSpPr>
          <p:nvPr/>
        </p:nvSpPr>
        <p:spPr bwMode="auto">
          <a:xfrm>
            <a:off x="5588000" y="2457450"/>
            <a:ext cx="223838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en-US" sz="14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129" name="圆角矩形 11"/>
          <p:cNvSpPr>
            <a:spLocks noChangeArrowheads="1"/>
          </p:cNvSpPr>
          <p:nvPr/>
        </p:nvSpPr>
        <p:spPr bwMode="auto">
          <a:xfrm>
            <a:off x="6307138" y="1641475"/>
            <a:ext cx="2220912" cy="4491038"/>
          </a:xfrm>
          <a:prstGeom prst="roundRect">
            <a:avLst>
              <a:gd name="adj" fmla="val 6991"/>
            </a:avLst>
          </a:prstGeom>
          <a:solidFill>
            <a:srgbClr val="D8E8F1"/>
          </a:solidFill>
          <a:ln>
            <a:noFill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720000" anchor="ctr"/>
          <a:lstStyle/>
          <a:p>
            <a:pPr>
              <a:lnSpc>
                <a:spcPts val="3500"/>
              </a:lnSpc>
              <a:buFont typeface="Arial" charset="0"/>
              <a:buChar char="•"/>
            </a:pPr>
            <a:endParaRPr lang="zh-CN" altLang="en-US" sz="2400">
              <a:latin typeface="Arial" charset="0"/>
              <a:ea typeface="黑体" pitchFamily="49" charset="-122"/>
            </a:endParaRPr>
          </a:p>
        </p:txBody>
      </p:sp>
      <p:sp>
        <p:nvSpPr>
          <p:cNvPr id="4106" name="矩形 12"/>
          <p:cNvSpPr>
            <a:spLocks noChangeArrowheads="1"/>
          </p:cNvSpPr>
          <p:nvPr/>
        </p:nvSpPr>
        <p:spPr bwMode="auto">
          <a:xfrm>
            <a:off x="6321425" y="1828800"/>
            <a:ext cx="2220913" cy="538163"/>
          </a:xfrm>
          <a:prstGeom prst="rect">
            <a:avLst/>
          </a:prstGeom>
          <a:solidFill>
            <a:srgbClr val="418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buFont typeface="Arial" charset="0"/>
              <a:buNone/>
            </a:pPr>
            <a:r>
              <a:rPr lang="zh-CN" altLang="en-US" sz="240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教学难点</a:t>
            </a:r>
          </a:p>
        </p:txBody>
      </p:sp>
      <p:sp>
        <p:nvSpPr>
          <p:cNvPr id="4107" name="椭圆 31"/>
          <p:cNvSpPr>
            <a:spLocks noChangeArrowheads="1"/>
          </p:cNvSpPr>
          <p:nvPr/>
        </p:nvSpPr>
        <p:spPr bwMode="auto">
          <a:xfrm>
            <a:off x="6383338" y="2454275"/>
            <a:ext cx="227012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en-US" sz="14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108" name="椭圆 38"/>
          <p:cNvSpPr>
            <a:spLocks noChangeArrowheads="1"/>
          </p:cNvSpPr>
          <p:nvPr/>
        </p:nvSpPr>
        <p:spPr bwMode="auto">
          <a:xfrm>
            <a:off x="8253413" y="2457450"/>
            <a:ext cx="223837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en-US" sz="14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133" name="圆角矩形 17"/>
          <p:cNvSpPr>
            <a:spLocks noChangeArrowheads="1"/>
          </p:cNvSpPr>
          <p:nvPr/>
        </p:nvSpPr>
        <p:spPr bwMode="auto">
          <a:xfrm>
            <a:off x="8985250" y="1641475"/>
            <a:ext cx="2220913" cy="4433888"/>
          </a:xfrm>
          <a:prstGeom prst="roundRect">
            <a:avLst>
              <a:gd name="adj" fmla="val 6991"/>
            </a:avLst>
          </a:prstGeom>
          <a:solidFill>
            <a:srgbClr val="F0F5D0"/>
          </a:solidFill>
          <a:ln>
            <a:noFill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720000" anchor="ctr"/>
          <a:lstStyle/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 </a:t>
            </a:r>
          </a:p>
        </p:txBody>
      </p:sp>
      <p:sp>
        <p:nvSpPr>
          <p:cNvPr id="3086" name="矩形 18"/>
          <p:cNvSpPr>
            <a:spLocks noChangeArrowheads="1"/>
          </p:cNvSpPr>
          <p:nvPr/>
        </p:nvSpPr>
        <p:spPr bwMode="auto">
          <a:xfrm>
            <a:off x="8970963" y="1814513"/>
            <a:ext cx="2224087" cy="5381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0" tIns="0" rIns="0" bIns="0" anchor="ctr"/>
          <a:lstStyle/>
          <a:p>
            <a:pPr algn="ctr" eaLnBrk="1" hangingPunct="1">
              <a:buFont typeface="Arial" charset="0"/>
              <a:buNone/>
              <a:defRPr/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教学方法</a:t>
            </a:r>
          </a:p>
        </p:txBody>
      </p:sp>
      <p:sp>
        <p:nvSpPr>
          <p:cNvPr id="4111" name="椭圆 39"/>
          <p:cNvSpPr>
            <a:spLocks noChangeArrowheads="1"/>
          </p:cNvSpPr>
          <p:nvPr/>
        </p:nvSpPr>
        <p:spPr bwMode="auto">
          <a:xfrm>
            <a:off x="9050338" y="2454275"/>
            <a:ext cx="225425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en-US" sz="1400">
              <a:solidFill>
                <a:srgbClr val="FFFFFF"/>
              </a:solidFill>
              <a:ea typeface="微软雅黑" pitchFamily="34" charset="-122"/>
            </a:endParaRP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2927350" y="2498725"/>
            <a:ext cx="927100" cy="87313"/>
            <a:chOff x="0" y="0"/>
            <a:chExt cx="695380" cy="88208"/>
          </a:xfrm>
        </p:grpSpPr>
        <p:grpSp>
          <p:nvGrpSpPr>
            <p:cNvPr id="5152" name="圆角矩形 24"/>
            <p:cNvGrpSpPr>
              <a:grpSpLocks/>
            </p:cNvGrpSpPr>
            <p:nvPr/>
          </p:nvGrpSpPr>
          <p:grpSpPr bwMode="auto">
            <a:xfrm>
              <a:off x="-78683" y="-97894"/>
              <a:ext cx="850459" cy="283290"/>
              <a:chOff x="0" y="0"/>
              <a:chExt cx="1133856" cy="280416"/>
            </a:xfrm>
          </p:grpSpPr>
          <p:pic>
            <p:nvPicPr>
              <p:cNvPr id="5156" name="圆角矩形 24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33856" cy="280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57" name="Text Box 19"/>
              <p:cNvSpPr txBox="1">
                <a:spLocks noChangeArrowheads="1"/>
              </p:cNvSpPr>
              <p:nvPr/>
            </p:nvSpPr>
            <p:spPr bwMode="auto">
              <a:xfrm>
                <a:off x="117689" y="109688"/>
                <a:ext cx="901526" cy="61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charset="0"/>
                  <a:buNone/>
                </a:pPr>
                <a:endParaRPr lang="zh-CN" altLang="en-US" sz="140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" name="圆角矩形 25"/>
            <p:cNvSpPr>
              <a:spLocks noChangeArrowheads="1"/>
            </p:cNvSpPr>
            <p:nvPr/>
          </p:nvSpPr>
          <p:spPr bwMode="auto">
            <a:xfrm>
              <a:off x="0" y="0"/>
              <a:ext cx="695380" cy="882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1999"/>
                  </a:srgbClr>
                </a:gs>
                <a:gs pos="28999">
                  <a:srgbClr val="000000">
                    <a:alpha val="5189"/>
                  </a:srgbClr>
                </a:gs>
                <a:gs pos="100000">
                  <a:srgbClr val="000000">
                    <a:alpha val="1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4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grpSp>
        <p:nvGrpSpPr>
          <p:cNvPr id="6" name="组合 19"/>
          <p:cNvGrpSpPr>
            <a:grpSpLocks/>
          </p:cNvGrpSpPr>
          <p:nvPr/>
        </p:nvGrpSpPr>
        <p:grpSpPr bwMode="auto">
          <a:xfrm>
            <a:off x="5634038" y="2498725"/>
            <a:ext cx="927100" cy="87313"/>
            <a:chOff x="0" y="0"/>
            <a:chExt cx="695380" cy="88208"/>
          </a:xfrm>
        </p:grpSpPr>
        <p:grpSp>
          <p:nvGrpSpPr>
            <p:cNvPr id="5146" name="圆角矩形 32"/>
            <p:cNvGrpSpPr>
              <a:grpSpLocks/>
            </p:cNvGrpSpPr>
            <p:nvPr/>
          </p:nvGrpSpPr>
          <p:grpSpPr bwMode="auto">
            <a:xfrm>
              <a:off x="-78731" y="-97894"/>
              <a:ext cx="850459" cy="283290"/>
              <a:chOff x="0" y="0"/>
              <a:chExt cx="1133856" cy="280416"/>
            </a:xfrm>
          </p:grpSpPr>
          <p:pic>
            <p:nvPicPr>
              <p:cNvPr id="5" name="圆角矩形 3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33856" cy="280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51" name="Text Box 24"/>
              <p:cNvSpPr txBox="1">
                <a:spLocks noChangeArrowheads="1"/>
              </p:cNvSpPr>
              <p:nvPr/>
            </p:nvSpPr>
            <p:spPr bwMode="auto">
              <a:xfrm>
                <a:off x="117753" y="109688"/>
                <a:ext cx="901526" cy="61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charset="0"/>
                  <a:buNone/>
                </a:pPr>
                <a:endParaRPr lang="zh-CN" altLang="en-US" sz="140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" name="圆角矩形 33"/>
            <p:cNvSpPr>
              <a:spLocks noChangeArrowheads="1"/>
            </p:cNvSpPr>
            <p:nvPr/>
          </p:nvSpPr>
          <p:spPr bwMode="auto">
            <a:xfrm>
              <a:off x="0" y="0"/>
              <a:ext cx="695380" cy="882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1999"/>
                  </a:srgbClr>
                </a:gs>
                <a:gs pos="28999">
                  <a:srgbClr val="000000">
                    <a:alpha val="5189"/>
                  </a:srgbClr>
                </a:gs>
                <a:gs pos="100000">
                  <a:srgbClr val="000000">
                    <a:alpha val="1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4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grpSp>
        <p:nvGrpSpPr>
          <p:cNvPr id="8" name="组合 20"/>
          <p:cNvGrpSpPr>
            <a:grpSpLocks/>
          </p:cNvGrpSpPr>
          <p:nvPr/>
        </p:nvGrpSpPr>
        <p:grpSpPr bwMode="auto">
          <a:xfrm>
            <a:off x="8299450" y="2498725"/>
            <a:ext cx="927100" cy="87313"/>
            <a:chOff x="0" y="0"/>
            <a:chExt cx="695380" cy="88208"/>
          </a:xfrm>
        </p:grpSpPr>
        <p:grpSp>
          <p:nvGrpSpPr>
            <p:cNvPr id="5140" name="圆角矩形 40"/>
            <p:cNvGrpSpPr>
              <a:grpSpLocks/>
            </p:cNvGrpSpPr>
            <p:nvPr/>
          </p:nvGrpSpPr>
          <p:grpSpPr bwMode="auto">
            <a:xfrm>
              <a:off x="-79826" y="-97894"/>
              <a:ext cx="855032" cy="283290"/>
              <a:chOff x="0" y="0"/>
              <a:chExt cx="1139952" cy="280416"/>
            </a:xfrm>
          </p:grpSpPr>
          <p:pic>
            <p:nvPicPr>
              <p:cNvPr id="5144" name="圆角矩形 40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39952" cy="280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45" name="Text Box 29"/>
              <p:cNvSpPr txBox="1">
                <a:spLocks noChangeArrowheads="1"/>
              </p:cNvSpPr>
              <p:nvPr/>
            </p:nvSpPr>
            <p:spPr bwMode="auto">
              <a:xfrm>
                <a:off x="119213" y="109688"/>
                <a:ext cx="901526" cy="61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charset="0"/>
                  <a:buNone/>
                </a:pPr>
                <a:endParaRPr lang="zh-CN" altLang="en-US" sz="140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5150" name="圆角矩形 41"/>
            <p:cNvSpPr>
              <a:spLocks noChangeArrowheads="1"/>
            </p:cNvSpPr>
            <p:nvPr/>
          </p:nvSpPr>
          <p:spPr bwMode="auto">
            <a:xfrm>
              <a:off x="0" y="0"/>
              <a:ext cx="695380" cy="882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1999"/>
                  </a:srgbClr>
                </a:gs>
                <a:gs pos="28999">
                  <a:srgbClr val="000000">
                    <a:alpha val="5189"/>
                  </a:srgbClr>
                </a:gs>
                <a:gs pos="100000">
                  <a:srgbClr val="000000">
                    <a:alpha val="1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4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sp>
        <p:nvSpPr>
          <p:cNvPr id="4115" name="AutoShape 177"/>
          <p:cNvSpPr>
            <a:spLocks noChangeArrowheads="1"/>
          </p:cNvSpPr>
          <p:nvPr/>
        </p:nvSpPr>
        <p:spPr bwMode="auto">
          <a:xfrm>
            <a:off x="3248025" y="374650"/>
            <a:ext cx="5308600" cy="836613"/>
          </a:xfrm>
          <a:prstGeom prst="roundRect">
            <a:avLst>
              <a:gd name="adj" fmla="val 9106"/>
            </a:avLst>
          </a:prstGeom>
          <a:solidFill>
            <a:srgbClr val="C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华文中宋" pitchFamily="2" charset="-122"/>
                <a:ea typeface="楷体_GB2312" pitchFamily="49" charset="-122"/>
              </a:rPr>
              <a:t>·</a:t>
            </a:r>
            <a:r>
              <a:rPr lang="zh-CN" altLang="en-US" sz="32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教 学 设 计</a:t>
            </a:r>
            <a:r>
              <a:rPr lang="en-US" altLang="zh-CN" sz="3200">
                <a:solidFill>
                  <a:schemeClr val="bg1"/>
                </a:solidFill>
                <a:latin typeface="华文中宋" pitchFamily="2" charset="-122"/>
                <a:ea typeface="楷体_GB2312" pitchFamily="49" charset="-122"/>
              </a:rPr>
              <a:t>·</a:t>
            </a:r>
            <a:endParaRPr lang="zh-CN" altLang="en-US" sz="32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4099" grpId="0" animBg="1"/>
      <p:bldP spid="4100" grpId="0" animBg="1"/>
      <p:bldP spid="5125" grpId="0" animBg="1"/>
      <p:bldP spid="3078" grpId="0" animBg="1"/>
      <p:bldP spid="4103" grpId="0" animBg="1"/>
      <p:bldP spid="4104" grpId="0" animBg="1"/>
      <p:bldP spid="5129" grpId="0" animBg="1"/>
      <p:bldP spid="4106" grpId="0" animBg="1"/>
      <p:bldP spid="4107" grpId="0" animBg="1"/>
      <p:bldP spid="4108" grpId="0" animBg="1"/>
      <p:bldP spid="5133" grpId="0" animBg="1"/>
      <p:bldP spid="3086" grpId="0" animBg="1"/>
      <p:bldP spid="4111" grpId="0" animBg="1"/>
      <p:bldP spid="41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5"/>
          <p:cNvSpPr>
            <a:spLocks noChangeArrowheads="1"/>
          </p:cNvSpPr>
          <p:nvPr/>
        </p:nvSpPr>
        <p:spPr bwMode="auto">
          <a:xfrm rot="10800000">
            <a:off x="939800" y="765175"/>
            <a:ext cx="10231438" cy="5299075"/>
          </a:xfrm>
          <a:prstGeom prst="flowChartAlternateProcess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pattFill prst="wdDnDiag">
              <a:fgClr>
                <a:srgbClr val="990000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rot="10800000" wrap="none" anchor="ctr"/>
          <a:lstStyle/>
          <a:p>
            <a:pPr algn="ctr">
              <a:buFont typeface="Arial" charset="0"/>
              <a:buNone/>
            </a:pPr>
            <a:endParaRPr lang="zh-CN" altLang="en-US" sz="1800">
              <a:solidFill>
                <a:schemeClr val="bg2"/>
              </a:solidFill>
            </a:endParaRPr>
          </a:p>
        </p:txBody>
      </p:sp>
      <p:sp>
        <p:nvSpPr>
          <p:cNvPr id="4099" name="AutoShape 177"/>
          <p:cNvSpPr>
            <a:spLocks noChangeArrowheads="1"/>
          </p:cNvSpPr>
          <p:nvPr/>
        </p:nvSpPr>
        <p:spPr bwMode="auto">
          <a:xfrm>
            <a:off x="1444625" y="1176338"/>
            <a:ext cx="2901950" cy="593725"/>
          </a:xfrm>
          <a:prstGeom prst="roundRect">
            <a:avLst>
              <a:gd name="adj" fmla="val 9106"/>
            </a:avLst>
          </a:prstGeom>
          <a:solidFill>
            <a:srgbClr val="C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endParaRPr lang="zh-CN" altLang="en-US" sz="3200">
              <a:solidFill>
                <a:schemeClr val="bg1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4100" name="AutoShape 177"/>
          <p:cNvSpPr>
            <a:spLocks noChangeArrowheads="1"/>
          </p:cNvSpPr>
          <p:nvPr/>
        </p:nvSpPr>
        <p:spPr bwMode="auto">
          <a:xfrm>
            <a:off x="1444625" y="3436938"/>
            <a:ext cx="2932113" cy="593725"/>
          </a:xfrm>
          <a:prstGeom prst="roundRect">
            <a:avLst>
              <a:gd name="adj" fmla="val 9106"/>
            </a:avLst>
          </a:prstGeom>
          <a:solidFill>
            <a:srgbClr val="C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endParaRPr lang="zh-CN" altLang="en-US" sz="3200">
              <a:solidFill>
                <a:schemeClr val="bg1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4101" name="AutoShape 177"/>
          <p:cNvSpPr>
            <a:spLocks noChangeArrowheads="1"/>
          </p:cNvSpPr>
          <p:nvPr/>
        </p:nvSpPr>
        <p:spPr bwMode="auto">
          <a:xfrm>
            <a:off x="1444625" y="4619625"/>
            <a:ext cx="2932113" cy="593725"/>
          </a:xfrm>
          <a:prstGeom prst="roundRect">
            <a:avLst>
              <a:gd name="adj" fmla="val 9106"/>
            </a:avLst>
          </a:prstGeom>
          <a:solidFill>
            <a:srgbClr val="C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endParaRPr lang="zh-CN" altLang="en-US" sz="3200">
              <a:solidFill>
                <a:schemeClr val="bg1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4102" name="内容占位符 2"/>
          <p:cNvSpPr>
            <a:spLocks noGrp="1"/>
          </p:cNvSpPr>
          <p:nvPr>
            <p:ph idx="4294967295"/>
          </p:nvPr>
        </p:nvSpPr>
        <p:spPr>
          <a:xfrm>
            <a:off x="1920875" y="1201738"/>
            <a:ext cx="2425700" cy="460375"/>
          </a:xfrm>
        </p:spPr>
        <p:txBody>
          <a:bodyPr/>
          <a:lstStyle/>
          <a:p>
            <a:pPr>
              <a:lnSpc>
                <a:spcPts val="3500"/>
              </a:lnSpc>
            </a:pPr>
            <a:r>
              <a:rPr lang="zh-CN" altLang="en-US" b="1" smtClean="0">
                <a:solidFill>
                  <a:schemeClr val="bg1"/>
                </a:solidFill>
                <a:ea typeface="黑体" pitchFamily="49" charset="-122"/>
              </a:rPr>
              <a:t>教学内容</a:t>
            </a:r>
            <a:endParaRPr lang="zh-CN" altLang="en-US" smtClean="0">
              <a:solidFill>
                <a:schemeClr val="bg1"/>
              </a:solidFill>
              <a:ea typeface="黑体" pitchFamily="49" charset="-122"/>
            </a:endParaRPr>
          </a:p>
          <a:p>
            <a:pPr>
              <a:lnSpc>
                <a:spcPct val="100000"/>
              </a:lnSpc>
              <a:buFont typeface="Calibri" pitchFamily="34" charset="0"/>
              <a:buNone/>
            </a:pPr>
            <a:endParaRPr lang="en-US" altLang="zh-CN" smtClean="0">
              <a:latin typeface="Times New Roman" pitchFamily="18" charset="0"/>
              <a:ea typeface="黑体" pitchFamily="49" charset="-122"/>
            </a:endParaRPr>
          </a:p>
          <a:p>
            <a:pPr>
              <a:lnSpc>
                <a:spcPct val="100000"/>
              </a:lnSpc>
              <a:buFont typeface="Calibri" pitchFamily="34" charset="0"/>
              <a:buNone/>
            </a:pPr>
            <a:endParaRPr lang="en-US" altLang="zh-CN" smtClean="0">
              <a:latin typeface="Times New Roman" pitchFamily="18" charset="0"/>
              <a:ea typeface="黑体" pitchFamily="49" charset="-122"/>
            </a:endParaRPr>
          </a:p>
          <a:p>
            <a:pPr>
              <a:lnSpc>
                <a:spcPct val="100000"/>
              </a:lnSpc>
              <a:buFont typeface="Calibri" pitchFamily="34" charset="0"/>
              <a:buNone/>
            </a:pPr>
            <a:endParaRPr lang="zh-CN" altLang="en-US" smtClean="0">
              <a:latin typeface="Times New Roman" pitchFamily="18" charset="0"/>
              <a:ea typeface="黑体" pitchFamily="49" charset="-122"/>
            </a:endParaRPr>
          </a:p>
          <a:p>
            <a:pPr>
              <a:lnSpc>
                <a:spcPct val="100000"/>
              </a:lnSpc>
            </a:pPr>
            <a:r>
              <a:rPr lang="zh-CN" altLang="en-US" b="1" smtClean="0">
                <a:solidFill>
                  <a:schemeClr val="bg1"/>
                </a:solidFill>
                <a:ea typeface="黑体" pitchFamily="49" charset="-122"/>
              </a:rPr>
              <a:t>教学重点</a:t>
            </a:r>
            <a:endParaRPr lang="zh-CN" altLang="en-US" smtClean="0">
              <a:solidFill>
                <a:schemeClr val="bg1"/>
              </a:solidFill>
              <a:ea typeface="黑体" pitchFamily="49" charset="-122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buFont typeface="Calibri" pitchFamily="34" charset="0"/>
              <a:buNone/>
            </a:pPr>
            <a:r>
              <a:rPr lang="en-US" smtClean="0">
                <a:ea typeface="黑体" pitchFamily="49" charset="-122"/>
              </a:rPr>
              <a:t>   </a:t>
            </a:r>
            <a:endParaRPr lang="zh-CN" altLang="en-US" smtClean="0">
              <a:ea typeface="黑体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b="1" smtClean="0">
                <a:solidFill>
                  <a:schemeClr val="bg1"/>
                </a:solidFill>
                <a:ea typeface="黑体" pitchFamily="49" charset="-122"/>
              </a:rPr>
              <a:t>教学难点</a:t>
            </a:r>
            <a:endParaRPr lang="zh-CN" altLang="en-US" smtClean="0">
              <a:solidFill>
                <a:schemeClr val="bg1"/>
              </a:solidFill>
              <a:ea typeface="黑体" pitchFamily="49" charset="-122"/>
            </a:endParaRPr>
          </a:p>
          <a:p>
            <a:pPr>
              <a:lnSpc>
                <a:spcPts val="3500"/>
              </a:lnSpc>
              <a:buFont typeface="Calibri" pitchFamily="34" charset="0"/>
              <a:buNone/>
            </a:pPr>
            <a:endParaRPr lang="zh-CN" altLang="en-US" smtClean="0">
              <a:ea typeface="黑体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 animBg="1"/>
      <p:bldP spid="4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-19050" y="293688"/>
            <a:ext cx="4810125" cy="700087"/>
            <a:chOff x="312738" y="333375"/>
            <a:chExt cx="4810126" cy="700088"/>
          </a:xfrm>
        </p:grpSpPr>
        <p:sp>
          <p:nvSpPr>
            <p:cNvPr id="7171" name="矩形 18"/>
            <p:cNvSpPr>
              <a:spLocks noChangeArrowheads="1"/>
            </p:cNvSpPr>
            <p:nvPr/>
          </p:nvSpPr>
          <p:spPr bwMode="auto">
            <a:xfrm>
              <a:off x="848140" y="339725"/>
              <a:ext cx="4274724" cy="6826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1" hangingPunct="1">
                <a:buSzPct val="75000"/>
                <a:buFont typeface="Arial" charset="0"/>
                <a:buNone/>
              </a:pPr>
              <a:r>
                <a:rPr lang="zh-CN" altLang="en-US" sz="360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</a:rPr>
                <a:t>  一、</a:t>
              </a:r>
              <a:endParaRPr lang="zh-CN" altLang="en-US" sz="3600">
                <a:solidFill>
                  <a:schemeClr val="bg1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" name="矩形 19"/>
            <p:cNvSpPr>
              <a:spLocks noChangeArrowheads="1"/>
            </p:cNvSpPr>
            <p:nvPr/>
          </p:nvSpPr>
          <p:spPr bwMode="auto">
            <a:xfrm>
              <a:off x="312738" y="333375"/>
              <a:ext cx="673100" cy="7000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 sz="32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4"/>
          <p:cNvSpPr>
            <a:spLocks noChangeArrowheads="1"/>
          </p:cNvSpPr>
          <p:nvPr/>
        </p:nvSpPr>
        <p:spPr bwMode="auto">
          <a:xfrm>
            <a:off x="430213" y="501650"/>
            <a:ext cx="4751387" cy="793750"/>
          </a:xfrm>
          <a:prstGeom prst="roundRect">
            <a:avLst>
              <a:gd name="adj" fmla="val 9106"/>
            </a:avLst>
          </a:prstGeom>
          <a:solidFill>
            <a:srgbClr val="C00000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en-US" altLang="zh-CN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172" name="Rectangle 2"/>
          <p:cNvSpPr txBox="1">
            <a:spLocks noChangeArrowheads="1"/>
          </p:cNvSpPr>
          <p:nvPr/>
        </p:nvSpPr>
        <p:spPr bwMode="auto">
          <a:xfrm>
            <a:off x="658813" y="530225"/>
            <a:ext cx="42926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32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en-US" altLang="zh-CN" sz="32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)</a:t>
            </a:r>
            <a:endParaRPr lang="zh-CN" altLang="en-US" sz="3200" b="1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algn="just" eaLnBrk="1" hangingPunct="1"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endParaRPr lang="en-US" altLang="zh-CN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71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09550" y="1174750"/>
            <a:ext cx="5011738" cy="715963"/>
            <a:chOff x="0" y="0"/>
            <a:chExt cx="4212" cy="1127"/>
          </a:xfrm>
        </p:grpSpPr>
        <p:sp>
          <p:nvSpPr>
            <p:cNvPr id="9219" name="矩形 3"/>
            <p:cNvSpPr>
              <a:spLocks noChangeArrowheads="1"/>
            </p:cNvSpPr>
            <p:nvPr/>
          </p:nvSpPr>
          <p:spPr bwMode="auto">
            <a:xfrm>
              <a:off x="0" y="67"/>
              <a:ext cx="4212" cy="1032"/>
            </a:xfrm>
            <a:custGeom>
              <a:avLst/>
              <a:gdLst>
                <a:gd name="T0" fmla="*/ 0 w 2392680"/>
                <a:gd name="T1" fmla="*/ 0 h 655320"/>
                <a:gd name="T2" fmla="*/ 0 w 2392680"/>
                <a:gd name="T3" fmla="*/ 0 h 655320"/>
                <a:gd name="T4" fmla="*/ 0 w 2392680"/>
                <a:gd name="T5" fmla="*/ 0 h 655320"/>
                <a:gd name="T6" fmla="*/ 0 w 2392680"/>
                <a:gd name="T7" fmla="*/ 0 h 655320"/>
                <a:gd name="T8" fmla="*/ 0 w 2392680"/>
                <a:gd name="T9" fmla="*/ 0 h 655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92680"/>
                <a:gd name="T16" fmla="*/ 0 h 655320"/>
                <a:gd name="T17" fmla="*/ 2392680 w 2392680"/>
                <a:gd name="T18" fmla="*/ 655320 h 655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2680" h="655320">
                  <a:moveTo>
                    <a:pt x="0" y="0"/>
                  </a:moveTo>
                  <a:lnTo>
                    <a:pt x="2392680" y="0"/>
                  </a:lnTo>
                  <a:lnTo>
                    <a:pt x="2237697" y="655320"/>
                  </a:lnTo>
                  <a:lnTo>
                    <a:pt x="0" y="655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819D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 anchor="ctr"/>
            <a:lstStyle/>
            <a:p>
              <a:endParaRPr lang="zh-CN" altLang="en-US"/>
            </a:p>
          </p:txBody>
        </p:sp>
        <p:sp>
          <p:nvSpPr>
            <p:cNvPr id="9220" name="矩形 2"/>
            <p:cNvSpPr>
              <a:spLocks noChangeArrowheads="1"/>
            </p:cNvSpPr>
            <p:nvPr/>
          </p:nvSpPr>
          <p:spPr bwMode="auto">
            <a:xfrm>
              <a:off x="27" y="0"/>
              <a:ext cx="4149" cy="1127"/>
            </a:xfrm>
            <a:custGeom>
              <a:avLst/>
              <a:gdLst>
                <a:gd name="T0" fmla="*/ 0 w 2392680"/>
                <a:gd name="T1" fmla="*/ 0 h 716280"/>
                <a:gd name="T2" fmla="*/ 0 w 2392680"/>
                <a:gd name="T3" fmla="*/ 0 h 716280"/>
                <a:gd name="T4" fmla="*/ 0 w 2392680"/>
                <a:gd name="T5" fmla="*/ 0 h 716280"/>
                <a:gd name="T6" fmla="*/ 0 w 2392680"/>
                <a:gd name="T7" fmla="*/ 0 h 716280"/>
                <a:gd name="T8" fmla="*/ 0 w 2392680"/>
                <a:gd name="T9" fmla="*/ 0 h 7162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92680"/>
                <a:gd name="T16" fmla="*/ 0 h 716280"/>
                <a:gd name="T17" fmla="*/ 2392680 w 2392680"/>
                <a:gd name="T18" fmla="*/ 716280 h 7162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2680" h="716280">
                  <a:moveTo>
                    <a:pt x="0" y="0"/>
                  </a:moveTo>
                  <a:lnTo>
                    <a:pt x="2392680" y="0"/>
                  </a:lnTo>
                  <a:lnTo>
                    <a:pt x="1996440" y="716280"/>
                  </a:lnTo>
                  <a:lnTo>
                    <a:pt x="0" y="716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38100" cmpd="sng">
              <a:solidFill>
                <a:schemeClr val="bg1"/>
              </a:solidFill>
              <a:miter lim="800000"/>
              <a:headEnd/>
              <a:tailEnd/>
            </a:ln>
            <a:effectLst>
              <a:outerShdw dist="20000" dir="5400000" algn="ctr" rotWithShape="0">
                <a:srgbClr val="000000">
                  <a:alpha val="37000"/>
                </a:srgbClr>
              </a:outerShdw>
            </a:effectLst>
          </p:spPr>
          <p:txBody>
            <a:bodyPr lIns="90170" tIns="46990" rIns="90170" bIns="46990" anchor="ctr"/>
            <a:lstStyle/>
            <a:p>
              <a:endParaRPr lang="zh-CN" altLang="en-US"/>
            </a:p>
          </p:txBody>
        </p:sp>
        <p:sp>
          <p:nvSpPr>
            <p:cNvPr id="9221" name="文本框 36"/>
            <p:cNvSpPr>
              <a:spLocks noChangeArrowheads="1"/>
            </p:cNvSpPr>
            <p:nvPr/>
          </p:nvSpPr>
          <p:spPr bwMode="auto">
            <a:xfrm>
              <a:off x="34" y="125"/>
              <a:ext cx="3978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  <a:sym typeface="张海山锐谐体2.0-授权联系：Samtype@QQ.com" charset="-122"/>
                </a:rPr>
                <a:t>参考文献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宋体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1899</TotalTime>
  <Pages>0</Pages>
  <Words>49</Words>
  <Characters>0</Characters>
  <Application>Microsoft Office PowerPoint</Application>
  <DocSecurity>0</DocSecurity>
  <PresentationFormat>宽屏</PresentationFormat>
  <Lines>0</Lines>
  <Paragraphs>24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Calibri Light</vt:lpstr>
      <vt:lpstr>华文中宋</vt:lpstr>
      <vt:lpstr>华文隶书</vt:lpstr>
      <vt:lpstr>微软雅黑</vt:lpstr>
      <vt:lpstr>Arial</vt:lpstr>
      <vt:lpstr>楷体_GB2312</vt:lpstr>
      <vt:lpstr>Calibri</vt:lpstr>
      <vt:lpstr>Times New Roman</vt:lpstr>
      <vt:lpstr>黑体</vt:lpstr>
      <vt:lpstr>宋体</vt:lpstr>
      <vt:lpstr>张海山锐谐体2.0-授权联系：Samtype@QQ.com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D13001</dc:creator>
  <cp:lastModifiedBy>haohao</cp:lastModifiedBy>
  <cp:revision>375</cp:revision>
  <dcterms:created xsi:type="dcterms:W3CDTF">2013-11-26T01:34:15Z</dcterms:created>
  <dcterms:modified xsi:type="dcterms:W3CDTF">2019-08-09T10:22:48Z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2052-9.1.0.5108</vt:lpwstr>
  </property>
</Properties>
</file>